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1" r:id="rId4"/>
    <p:sldId id="290" r:id="rId5"/>
    <p:sldId id="262" r:id="rId6"/>
    <p:sldId id="309" r:id="rId7"/>
    <p:sldId id="310" r:id="rId8"/>
    <p:sldId id="311" r:id="rId9"/>
    <p:sldId id="312" r:id="rId10"/>
    <p:sldId id="320" r:id="rId11"/>
    <p:sldId id="321" r:id="rId12"/>
    <p:sldId id="322" r:id="rId13"/>
    <p:sldId id="291" r:id="rId14"/>
    <p:sldId id="279" r:id="rId15"/>
    <p:sldId id="280" r:id="rId16"/>
    <p:sldId id="282" r:id="rId17"/>
    <p:sldId id="284" r:id="rId18"/>
    <p:sldId id="292" r:id="rId19"/>
    <p:sldId id="295" r:id="rId20"/>
    <p:sldId id="296" r:id="rId21"/>
    <p:sldId id="297" r:id="rId22"/>
    <p:sldId id="298" r:id="rId23"/>
    <p:sldId id="299" r:id="rId24"/>
    <p:sldId id="313" r:id="rId25"/>
    <p:sldId id="314" r:id="rId26"/>
    <p:sldId id="315" r:id="rId27"/>
    <p:sldId id="316" r:id="rId28"/>
    <p:sldId id="317" r:id="rId29"/>
    <p:sldId id="319" r:id="rId30"/>
    <p:sldId id="323" r:id="rId31"/>
    <p:sldId id="324" r:id="rId32"/>
    <p:sldId id="325" r:id="rId33"/>
    <p:sldId id="287" r:id="rId3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AEDE-88DA-479B-B5A5-0FB06C57FC1F}" type="datetimeFigureOut">
              <a:rPr lang="da-DK" smtClean="0"/>
              <a:pPr/>
              <a:t>02-10-2011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22143_272599238862_117992283862_3382018_591617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90" y="438912"/>
            <a:ext cx="9167580" cy="5980176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95536" y="1196752"/>
            <a:ext cx="8420472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</a:t>
            </a: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MENNESKER</a:t>
            </a:r>
            <a:endParaRPr kumimoji="0" lang="da-DK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Undertitel 2"/>
          <p:cNvSpPr txBox="1">
            <a:spLocks/>
          </p:cNvSpPr>
          <p:nvPr/>
        </p:nvSpPr>
        <p:spPr>
          <a:xfrm>
            <a:off x="395536" y="4653136"/>
            <a:ext cx="8352928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LANDSKAB OG MENNESKER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lang="da-DK" dirty="0" smtClean="0">
                <a:solidFill>
                  <a:schemeClr val="accent3">
                    <a:lumMod val="75000"/>
                  </a:schemeClr>
                </a:solidFill>
              </a:rPr>
              <a:t>SEP.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11. OKT. 2011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2898526684_13e4e67d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600200"/>
            <a:ext cx="6350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heis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92696"/>
            <a:ext cx="3426052" cy="5167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01cf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0" y="857250"/>
            <a:ext cx="7708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24208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CAMILLA HEY - DK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6f65156f-6d32-4ab1-ab64-0be78fcdef8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22143_272599233862_117992283862_3382017_286516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202" y="0"/>
            <a:ext cx="44735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22143_272575568862_117992283862_3381933_80512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202" y="0"/>
            <a:ext cx="44735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19343_313368168862_117992283862_3520989_58196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337" y="552450"/>
            <a:ext cx="3743325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22143_272575578862_117992283862_3381934_592918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202" y="0"/>
            <a:ext cx="44735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22143_272599238862_117992283862_3382018_591617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927100"/>
            <a:ext cx="7670800" cy="500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OPGAVE 4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MENNESKER – AT FANGE ØJEBLIKKET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CRIT AF JERES BILLEDER – DET GODE OG DET MINDRE GODE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149667_455878773862_117992283862_5560133_91091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163" y="0"/>
            <a:ext cx="44716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22143_272935428862_117992283862_3382627_475327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202" y="0"/>
            <a:ext cx="44735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22143_294084353862_117992283862_3457179_450812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202" y="0"/>
            <a:ext cx="44735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H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181100"/>
            <a:ext cx="47625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Mikkel%20Dem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4136" y="1627632"/>
            <a:ext cx="2395728" cy="36027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He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22143_272895988862_117992283862_3382567_222607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202" y="0"/>
            <a:ext cx="44735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6" name="Billede 5" descr="2010_35_Nukaka_primaer%20ko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7975" y="2185987"/>
            <a:ext cx="344805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He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482" y="0"/>
            <a:ext cx="4601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26640_323301638862_117992283862_3555582_510939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337" y="552450"/>
            <a:ext cx="3743325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PORTRÆTTET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MENNESKER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”Det er et billede af et menneske og vedkommendes karakteristika – 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men det kan også være et billede af en gruppe mennesker eller et billede af et sted. 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I alle tilfælde er et portræt altid et billede af nogen eller noget. 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Det er en fortælling om et menneske eller et sted.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Ethvert portræt er et møde mellem kunstneren og vedkommendes model. 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Derfor bør man som beskuer overveje forholdet mellem den, 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der bliver portrætteret og den, der portrætterer.”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endParaRPr lang="en-US" dirty="0" smtClean="0"/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9343_311265013862_117992283862_3514774_722693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958850"/>
            <a:ext cx="7200900" cy="49403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9843_239988253862_117992283862_3253721_58966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158347" cy="3083052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9843_239988258862_117992283862_3253722_729658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5204245" cy="311048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OPGAVE 5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MENNESKER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PORTRÆT / SELVPORTRÆT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2 STK. BILLEDER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TÆNK OVER LYS, KONTRASTER, GENTAGELSER, FARVER OG LINIER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FORTÆL HISTORIE BAG JERES MOTIV MED EN STRAM KOMPOSITION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24208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GREGORY HEISLER - 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Heisl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908720"/>
            <a:ext cx="29972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6" name="Billede 5" descr="time_0208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550" y="1149350"/>
            <a:ext cx="59309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tumblr_lrdffowfib1r0m0bt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3650" y="757237"/>
            <a:ext cx="4076700" cy="5343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1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857250"/>
            <a:ext cx="76962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06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857250"/>
            <a:ext cx="82931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454</Words>
  <Application>Microsoft Office PowerPoint</Application>
  <PresentationFormat>Skærmshow (4:3)</PresentationFormat>
  <Paragraphs>65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  <vt:lpstr>Dias nummer 31</vt:lpstr>
      <vt:lpstr>Dias nummer 32</vt:lpstr>
      <vt:lpstr>Dias nummer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FOF kreativ foto</dc:title>
  <dc:creator>DianaLovring</dc:creator>
  <cp:lastModifiedBy>Diana</cp:lastModifiedBy>
  <cp:revision>146</cp:revision>
  <dcterms:created xsi:type="dcterms:W3CDTF">2011-08-30T16:29:05Z</dcterms:created>
  <dcterms:modified xsi:type="dcterms:W3CDTF">2011-10-02T15:35:58Z</dcterms:modified>
</cp:coreProperties>
</file>