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1" r:id="rId4"/>
    <p:sldId id="290" r:id="rId5"/>
    <p:sldId id="262" r:id="rId6"/>
    <p:sldId id="309" r:id="rId7"/>
    <p:sldId id="310" r:id="rId8"/>
    <p:sldId id="311" r:id="rId9"/>
    <p:sldId id="312" r:id="rId10"/>
    <p:sldId id="320" r:id="rId11"/>
    <p:sldId id="321" r:id="rId12"/>
    <p:sldId id="322" r:id="rId13"/>
    <p:sldId id="279" r:id="rId14"/>
    <p:sldId id="280" r:id="rId15"/>
    <p:sldId id="291" r:id="rId16"/>
    <p:sldId id="282" r:id="rId17"/>
    <p:sldId id="284" r:id="rId18"/>
    <p:sldId id="292" r:id="rId19"/>
    <p:sldId id="295" r:id="rId20"/>
    <p:sldId id="296" r:id="rId21"/>
    <p:sldId id="297" r:id="rId22"/>
    <p:sldId id="298" r:id="rId23"/>
    <p:sldId id="299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287" r:id="rId3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2AEDE-88DA-479B-B5A5-0FB06C57FC1F}" type="datetimeFigureOut">
              <a:rPr lang="da-DK" smtClean="0"/>
              <a:pPr/>
              <a:t>26-09-2011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D4FD-A53F-477D-A839-FAA0AC785EB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nycempire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1453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43608" y="1196752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</a:t>
            </a:r>
            <a:r>
              <a:rPr lang="da-DK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MENNESKER</a:t>
            </a:r>
            <a:endParaRPr kumimoji="0" lang="da-DK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Undertitel 2"/>
          <p:cNvSpPr txBox="1">
            <a:spLocks/>
          </p:cNvSpPr>
          <p:nvPr/>
        </p:nvSpPr>
        <p:spPr>
          <a:xfrm>
            <a:off x="4139952" y="4653136"/>
            <a:ext cx="4608512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a-DK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LANDSKAB OG MENNESKER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6. </a:t>
            </a:r>
            <a:r>
              <a:rPr lang="da-DK" dirty="0" smtClean="0">
                <a:solidFill>
                  <a:schemeClr val="bg1"/>
                </a:solidFill>
              </a:rPr>
              <a:t>SEP.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11. OKT. 2011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roni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25" y="1285875"/>
            <a:ext cx="295275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RonisBasti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152650"/>
            <a:ext cx="38100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3" name="Billede 2" descr="tumblr_lh7l4z4vy81qzq84io1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662" y="1047750"/>
            <a:ext cx="38766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willy_ron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1725" y="571500"/>
            <a:ext cx="440055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willy_ronis-708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0" y="889000"/>
            <a:ext cx="40640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LEWIS W. HINE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Hine_Powerhousemech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3138061" cy="4472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nycempire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5288078" cy="3985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175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Lewis-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990600"/>
            <a:ext cx="698500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3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LANDSSKAB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CRIT AF JERES BILLEDER – DET GODE OG DET MINDRE GODE</a:t>
            </a:r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hine-childs-glimp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100" y="787400"/>
            <a:ext cx="6781800" cy="528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hb_1970.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1095375"/>
            <a:ext cx="619125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6" name="Rektangel 5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MARTIN PARR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75" y="1314450"/>
            <a:ext cx="619125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243211718_5422195bc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6937" y="1466850"/>
            <a:ext cx="481012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pa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75" y="1666875"/>
            <a:ext cx="428625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Parr bi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052637"/>
            <a:ext cx="41148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parr_PAM2007007Z00022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255398" cy="351013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parr_weymouth_jan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3150" y="1924050"/>
            <a:ext cx="44577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ØJEBLIKKET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MENNESKER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WILLY RONIS - FRANCE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LEWIS W. HINE - US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MARTIN PARR - UK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endParaRPr lang="da-DK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remoteImage-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0400" y="1357567"/>
            <a:ext cx="5283200" cy="414286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764704"/>
            <a:ext cx="878497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lnSpc>
                <a:spcPct val="200000"/>
              </a:lnSpc>
              <a:spcBef>
                <a:spcPct val="0"/>
              </a:spcBef>
              <a:defRPr/>
            </a:pPr>
            <a:r>
              <a:rPr lang="da-DK" sz="4000" b="1" dirty="0" smtClean="0">
                <a:solidFill>
                  <a:schemeClr val="accent3">
                    <a:lumMod val="75000"/>
                  </a:schemeClr>
                </a:solidFill>
              </a:rPr>
              <a:t>OPGAVE 4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GENRE : MENNESKER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 smtClean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FANG ØJEBLIKKET – OG HISTORIEN BAG BILLEDET:</a:t>
            </a:r>
          </a:p>
          <a:p>
            <a:pPr marL="742950" lvl="0" indent="-742950" algn="ctr">
              <a:spcBef>
                <a:spcPct val="0"/>
              </a:spcBef>
              <a:defRPr/>
            </a:pPr>
            <a:endParaRPr lang="da-DK" dirty="0"/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2 STK. BILLEDER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TÆNK OVER LYS, KONTRASTER, GENTAGELSER, FARVER OG LINIER</a:t>
            </a:r>
          </a:p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FORTÆL HISTORIE VED EN STRAM KOMPOSITION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sp>
        <p:nvSpPr>
          <p:cNvPr id="3" name="Rektangel 2"/>
          <p:cNvSpPr/>
          <p:nvPr/>
        </p:nvSpPr>
        <p:spPr>
          <a:xfrm>
            <a:off x="179512" y="2420888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>
              <a:spcBef>
                <a:spcPct val="0"/>
              </a:spcBef>
              <a:defRPr/>
            </a:pPr>
            <a:r>
              <a:rPr lang="da-DK" dirty="0" smtClean="0"/>
              <a:t>WILLY RONIS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308384363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3662" y="1047750"/>
            <a:ext cx="38766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5" name="Billede 4" descr="arton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0660" y="0"/>
            <a:ext cx="51026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expo-Willy-Ron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150" y="254000"/>
            <a:ext cx="49657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ron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881062"/>
            <a:ext cx="3810000" cy="5095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3568" y="6569968"/>
            <a:ext cx="7772400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FOF</a:t>
            </a:r>
            <a:r>
              <a:rPr kumimoji="0" lang="da-DK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kreativ foto – Fotograf Diana </a:t>
            </a:r>
            <a:r>
              <a:rPr kumimoji="0" lang="da-DK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Lovring</a:t>
            </a:r>
            <a:r>
              <a:rPr kumimoji="0" lang="da-DK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- 06.09.11-11.10.11</a:t>
            </a:r>
          </a:p>
        </p:txBody>
      </p:sp>
      <p:pic>
        <p:nvPicPr>
          <p:cNvPr id="4" name="Billede 3" descr="ron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6562" y="1747837"/>
            <a:ext cx="3190875" cy="33623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363</Words>
  <Application>Microsoft Office PowerPoint</Application>
  <PresentationFormat>Skærmshow (4:3)</PresentationFormat>
  <Paragraphs>56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  <vt:lpstr>Dias nummer 22</vt:lpstr>
      <vt:lpstr>Dias nummer 23</vt:lpstr>
      <vt:lpstr>Dias nummer 24</vt:lpstr>
      <vt:lpstr>Dias nummer 25</vt:lpstr>
      <vt:lpstr>Dias nummer 26</vt:lpstr>
      <vt:lpstr>Dias nummer 27</vt:lpstr>
      <vt:lpstr>Dias nummer 28</vt:lpstr>
      <vt:lpstr>Dias nummer 29</vt:lpstr>
      <vt:lpstr>Dias nummer 30</vt:lpstr>
      <vt:lpstr>Dias nummer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FOF kreativ foto</dc:title>
  <dc:creator>DianaLovring</dc:creator>
  <cp:lastModifiedBy>Diana</cp:lastModifiedBy>
  <cp:revision>134</cp:revision>
  <dcterms:created xsi:type="dcterms:W3CDTF">2011-08-30T16:29:05Z</dcterms:created>
  <dcterms:modified xsi:type="dcterms:W3CDTF">2011-09-26T17:52:14Z</dcterms:modified>
</cp:coreProperties>
</file>