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61" r:id="rId5"/>
    <p:sldId id="290" r:id="rId6"/>
    <p:sldId id="262" r:id="rId7"/>
    <p:sldId id="309" r:id="rId8"/>
    <p:sldId id="310" r:id="rId9"/>
    <p:sldId id="311" r:id="rId10"/>
    <p:sldId id="312" r:id="rId11"/>
    <p:sldId id="291" r:id="rId12"/>
    <p:sldId id="279" r:id="rId13"/>
    <p:sldId id="280" r:id="rId14"/>
    <p:sldId id="282" r:id="rId15"/>
    <p:sldId id="284" r:id="rId16"/>
    <p:sldId id="292" r:id="rId17"/>
    <p:sldId id="295" r:id="rId18"/>
    <p:sldId id="296" r:id="rId19"/>
    <p:sldId id="297" r:id="rId20"/>
    <p:sldId id="298" r:id="rId21"/>
    <p:sldId id="299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287" r:id="rId3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AEDE-88DA-479B-B5A5-0FB06C57FC1F}" type="datetimeFigureOut">
              <a:rPr lang="da-DK" smtClean="0"/>
              <a:pPr/>
              <a:t>19-09-2011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D4FD-A53F-477D-A839-FAA0AC785EB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AEDE-88DA-479B-B5A5-0FB06C57FC1F}" type="datetimeFigureOut">
              <a:rPr lang="da-DK" smtClean="0"/>
              <a:pPr/>
              <a:t>19-09-2011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D4FD-A53F-477D-A839-FAA0AC785EB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AEDE-88DA-479B-B5A5-0FB06C57FC1F}" type="datetimeFigureOut">
              <a:rPr lang="da-DK" smtClean="0"/>
              <a:pPr/>
              <a:t>19-09-2011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D4FD-A53F-477D-A839-FAA0AC785EB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AEDE-88DA-479B-B5A5-0FB06C57FC1F}" type="datetimeFigureOut">
              <a:rPr lang="da-DK" smtClean="0"/>
              <a:pPr/>
              <a:t>19-09-2011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D4FD-A53F-477D-A839-FAA0AC785EB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AEDE-88DA-479B-B5A5-0FB06C57FC1F}" type="datetimeFigureOut">
              <a:rPr lang="da-DK" smtClean="0"/>
              <a:pPr/>
              <a:t>19-09-2011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D4FD-A53F-477D-A839-FAA0AC785EB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AEDE-88DA-479B-B5A5-0FB06C57FC1F}" type="datetimeFigureOut">
              <a:rPr lang="da-DK" smtClean="0"/>
              <a:pPr/>
              <a:t>19-09-2011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D4FD-A53F-477D-A839-FAA0AC785EB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AEDE-88DA-479B-B5A5-0FB06C57FC1F}" type="datetimeFigureOut">
              <a:rPr lang="da-DK" smtClean="0"/>
              <a:pPr/>
              <a:t>19-09-2011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D4FD-A53F-477D-A839-FAA0AC785EB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AEDE-88DA-479B-B5A5-0FB06C57FC1F}" type="datetimeFigureOut">
              <a:rPr lang="da-DK" smtClean="0"/>
              <a:pPr/>
              <a:t>19-09-2011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D4FD-A53F-477D-A839-FAA0AC785EB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AEDE-88DA-479B-B5A5-0FB06C57FC1F}" type="datetimeFigureOut">
              <a:rPr lang="da-DK" smtClean="0"/>
              <a:pPr/>
              <a:t>19-09-2011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D4FD-A53F-477D-A839-FAA0AC785EB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AEDE-88DA-479B-B5A5-0FB06C57FC1F}" type="datetimeFigureOut">
              <a:rPr lang="da-DK" smtClean="0"/>
              <a:pPr/>
              <a:t>19-09-2011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D4FD-A53F-477D-A839-FAA0AC785EB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AEDE-88DA-479B-B5A5-0FB06C57FC1F}" type="datetimeFigureOut">
              <a:rPr lang="da-DK" smtClean="0"/>
              <a:pPr/>
              <a:t>19-09-2011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D4FD-A53F-477D-A839-FAA0AC785EB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2AEDE-88DA-479B-B5A5-0FB06C57FC1F}" type="datetimeFigureOut">
              <a:rPr lang="da-DK" smtClean="0"/>
              <a:pPr/>
              <a:t>19-09-2011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DD4FD-A53F-477D-A839-FAA0AC785EB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ertcaputo.com/" TargetMode="External"/><Relationship Id="rId2" Type="http://schemas.openxmlformats.org/officeDocument/2006/relationships/hyperlink" Target="http://photography.nationalgeographic.com/photography/photographers/?source=NavPhoGraph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 descr="RC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514" y="356036"/>
            <a:ext cx="9173678" cy="6146364"/>
          </a:xfrm>
          <a:prstGeom prst="rect">
            <a:avLst/>
          </a:prstGeom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1043608" y="1196752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</a:t>
            </a:r>
            <a:r>
              <a:rPr lang="da-DK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da-DK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</a:t>
            </a:r>
            <a:endParaRPr lang="da-DK" sz="40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HIMMEL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OG MACRO</a:t>
            </a:r>
            <a:endParaRPr kumimoji="0" lang="da-DK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Undertitel 2"/>
          <p:cNvSpPr txBox="1">
            <a:spLocks/>
          </p:cNvSpPr>
          <p:nvPr/>
        </p:nvSpPr>
        <p:spPr>
          <a:xfrm>
            <a:off x="4139952" y="4653136"/>
            <a:ext cx="4608512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a-DK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a-DK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LANDSKAB OG MENNESKER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a-DK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</a:t>
            </a:r>
            <a:r>
              <a:rPr lang="da-DK" dirty="0" smtClean="0">
                <a:solidFill>
                  <a:schemeClr val="bg1"/>
                </a:solidFill>
              </a:rPr>
              <a:t>SEP.</a:t>
            </a:r>
            <a:r>
              <a:rPr kumimoji="0" lang="da-DK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11. OKT. 2011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3" name="Billede 2" descr="RC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500" y="1285875"/>
            <a:ext cx="5715000" cy="42862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sp>
        <p:nvSpPr>
          <p:cNvPr id="3" name="Rektangel 2"/>
          <p:cNvSpPr/>
          <p:nvPr/>
        </p:nvSpPr>
        <p:spPr>
          <a:xfrm>
            <a:off x="179512" y="2420888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ctr">
              <a:spcBef>
                <a:spcPct val="0"/>
              </a:spcBef>
              <a:defRPr/>
            </a:pPr>
            <a:r>
              <a:rPr lang="da-DK" dirty="0" smtClean="0"/>
              <a:t>ROBIN WHALLEY</a:t>
            </a:r>
            <a:endParaRPr lang="da-D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5" name="Billede 4" descr="Robin Whall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3160" y="1997964"/>
            <a:ext cx="4297680" cy="286207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5" name="Billede 4" descr="RW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484784"/>
            <a:ext cx="5973714" cy="406672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5" name="Billede 4" descr="RW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9500" y="1098550"/>
            <a:ext cx="6985000" cy="46609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5" name="Billede 4" descr="RW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548680"/>
            <a:ext cx="3710478" cy="556066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5" name="Billede 4" descr="RW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52625" y="1681162"/>
            <a:ext cx="5238750" cy="34956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sp>
        <p:nvSpPr>
          <p:cNvPr id="4" name="Rektangel 3"/>
          <p:cNvSpPr/>
          <p:nvPr/>
        </p:nvSpPr>
        <p:spPr>
          <a:xfrm>
            <a:off x="179512" y="2420888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ctr">
              <a:spcBef>
                <a:spcPct val="0"/>
              </a:spcBef>
              <a:defRPr/>
            </a:pPr>
            <a:r>
              <a:rPr lang="da-DK" dirty="0" smtClean="0"/>
              <a:t>LAURA GILPIN</a:t>
            </a:r>
            <a:endParaRPr lang="da-D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4" name="Billede 3" descr="Laura Gilp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895475"/>
            <a:ext cx="3810000" cy="30670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4" name="Billede 3" descr="Laura Gilpin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9925" y="2057400"/>
            <a:ext cx="272415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sp>
        <p:nvSpPr>
          <p:cNvPr id="3" name="Rektangel 2"/>
          <p:cNvSpPr/>
          <p:nvPr/>
        </p:nvSpPr>
        <p:spPr>
          <a:xfrm>
            <a:off x="179512" y="764704"/>
            <a:ext cx="878497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ctr">
              <a:lnSpc>
                <a:spcPct val="200000"/>
              </a:lnSpc>
              <a:spcBef>
                <a:spcPct val="0"/>
              </a:spcBef>
              <a:defRPr/>
            </a:pPr>
            <a:r>
              <a:rPr lang="da-DK" sz="4000" b="1" dirty="0" smtClean="0">
                <a:solidFill>
                  <a:schemeClr val="accent3">
                    <a:lumMod val="75000"/>
                  </a:schemeClr>
                </a:solidFill>
              </a:rPr>
              <a:t>OPGAVE </a:t>
            </a:r>
            <a:r>
              <a:rPr lang="da-DK" sz="4000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da-DK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742950" lvl="0" indent="-742950" algn="ctr">
              <a:spcBef>
                <a:spcPct val="0"/>
              </a:spcBef>
              <a:defRPr/>
            </a:pPr>
            <a:r>
              <a:rPr lang="da-DK" dirty="0" smtClean="0"/>
              <a:t>GENRE : LANDSSKAB</a:t>
            </a:r>
          </a:p>
          <a:p>
            <a:pPr marL="742950" lvl="0" indent="-742950" algn="ctr">
              <a:spcBef>
                <a:spcPct val="0"/>
              </a:spcBef>
              <a:defRPr/>
            </a:pPr>
            <a:endParaRPr lang="da-DK" dirty="0" smtClean="0"/>
          </a:p>
          <a:p>
            <a:pPr marL="742950" lvl="0" indent="-742950" algn="ctr">
              <a:spcBef>
                <a:spcPct val="0"/>
              </a:spcBef>
              <a:defRPr/>
            </a:pPr>
            <a:r>
              <a:rPr lang="da-DK" dirty="0" smtClean="0"/>
              <a:t>CRIT </a:t>
            </a:r>
            <a:r>
              <a:rPr lang="da-DK" dirty="0" smtClean="0"/>
              <a:t>AF JERES BILLEDER </a:t>
            </a:r>
            <a:r>
              <a:rPr lang="da-DK" dirty="0" smtClean="0"/>
              <a:t>– </a:t>
            </a:r>
            <a:r>
              <a:rPr lang="da-DK" dirty="0" smtClean="0"/>
              <a:t>DET GODE OG DET MINDRE GODE</a:t>
            </a:r>
          </a:p>
          <a:p>
            <a:pPr marL="742950" lvl="0" indent="-742950" algn="ctr">
              <a:lnSpc>
                <a:spcPct val="200000"/>
              </a:lnSpc>
              <a:spcBef>
                <a:spcPct val="0"/>
              </a:spcBef>
              <a:defRPr/>
            </a:pPr>
            <a:endParaRPr lang="da-D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4" name="Billede 3" descr="L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2057400"/>
            <a:ext cx="21336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5" name="Billede 4" descr="LG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844824"/>
            <a:ext cx="4010678" cy="332656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the prairie, 1917, laura gilp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838325"/>
            <a:ext cx="4114800" cy="3181350"/>
          </a:xfrm>
          <a:prstGeom prst="rect">
            <a:avLst/>
          </a:prstGeom>
        </p:spPr>
      </p:pic>
      <p:sp>
        <p:nvSpPr>
          <p:cNvPr id="3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sp>
        <p:nvSpPr>
          <p:cNvPr id="3" name="Rektangel 2"/>
          <p:cNvSpPr/>
          <p:nvPr/>
        </p:nvSpPr>
        <p:spPr>
          <a:xfrm>
            <a:off x="179512" y="764704"/>
            <a:ext cx="8784976" cy="115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ctr">
              <a:lnSpc>
                <a:spcPct val="200000"/>
              </a:lnSpc>
              <a:spcBef>
                <a:spcPct val="0"/>
              </a:spcBef>
              <a:defRPr/>
            </a:pPr>
            <a:r>
              <a:rPr lang="da-DK" sz="4000" b="1" dirty="0" smtClean="0">
                <a:solidFill>
                  <a:schemeClr val="accent3">
                    <a:lumMod val="75000"/>
                  </a:schemeClr>
                </a:solidFill>
              </a:rPr>
              <a:t>MACRO FOTOGRAFI</a:t>
            </a:r>
            <a:endParaRPr lang="da-DK" sz="4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4" name="Billede 3" descr="MAC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9754" y="0"/>
            <a:ext cx="682449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3" name="Billede 2" descr="MACRO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50" y="347662"/>
            <a:ext cx="5143500" cy="616267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3" name="Billede 2" descr="MACRO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76672"/>
            <a:ext cx="7560840" cy="5662229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3" name="Billede 2" descr="MACRO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980728"/>
            <a:ext cx="7272808" cy="4848538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3" name="Billede 2" descr="MACRO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50" y="495300"/>
            <a:ext cx="6286500" cy="58674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sp>
        <p:nvSpPr>
          <p:cNvPr id="3" name="Rektangel 2"/>
          <p:cNvSpPr/>
          <p:nvPr/>
        </p:nvSpPr>
        <p:spPr>
          <a:xfrm>
            <a:off x="179512" y="764704"/>
            <a:ext cx="878497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ctr">
              <a:lnSpc>
                <a:spcPct val="200000"/>
              </a:lnSpc>
              <a:spcBef>
                <a:spcPct val="0"/>
              </a:spcBef>
              <a:defRPr/>
            </a:pPr>
            <a:r>
              <a:rPr lang="da-DK" sz="4000" b="1" dirty="0" smtClean="0">
                <a:solidFill>
                  <a:schemeClr val="accent3">
                    <a:lumMod val="75000"/>
                  </a:schemeClr>
                </a:solidFill>
              </a:rPr>
              <a:t>OPGAVE </a:t>
            </a:r>
            <a:r>
              <a:rPr lang="da-DK" sz="4000" b="1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da-DK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742950" lvl="0" indent="-742950" algn="ctr">
              <a:spcBef>
                <a:spcPct val="0"/>
              </a:spcBef>
              <a:defRPr/>
            </a:pPr>
            <a:r>
              <a:rPr lang="da-DK" dirty="0" smtClean="0"/>
              <a:t>GENRE : LANDSSKAB</a:t>
            </a:r>
          </a:p>
          <a:p>
            <a:pPr marL="742950" lvl="0" indent="-742950" algn="ctr">
              <a:spcBef>
                <a:spcPct val="0"/>
              </a:spcBef>
              <a:defRPr/>
            </a:pPr>
            <a:endParaRPr lang="da-DK" dirty="0" smtClean="0"/>
          </a:p>
          <a:p>
            <a:pPr marL="742950" lvl="0" indent="-742950" algn="ctr">
              <a:spcBef>
                <a:spcPct val="0"/>
              </a:spcBef>
              <a:defRPr/>
            </a:pPr>
            <a:r>
              <a:rPr lang="da-DK" dirty="0" smtClean="0"/>
              <a:t>UD FRA DE VISTE </a:t>
            </a:r>
            <a:r>
              <a:rPr lang="da-DK" dirty="0" smtClean="0"/>
              <a:t>BILLEDER</a:t>
            </a:r>
            <a:r>
              <a:rPr lang="da-DK" dirty="0" smtClean="0"/>
              <a:t> </a:t>
            </a:r>
            <a:r>
              <a:rPr lang="da-DK" dirty="0" smtClean="0"/>
              <a:t>SKAL </a:t>
            </a:r>
            <a:r>
              <a:rPr lang="da-DK" dirty="0" smtClean="0"/>
              <a:t>I TIL NÆSTE GANG TAGE:</a:t>
            </a:r>
          </a:p>
          <a:p>
            <a:pPr marL="742950" lvl="0" indent="-742950" algn="ctr">
              <a:spcBef>
                <a:spcPct val="0"/>
              </a:spcBef>
              <a:defRPr/>
            </a:pPr>
            <a:endParaRPr lang="da-DK" dirty="0"/>
          </a:p>
          <a:p>
            <a:pPr marL="742950" lvl="0" indent="-742950" algn="ctr">
              <a:spcBef>
                <a:spcPct val="0"/>
              </a:spcBef>
              <a:defRPr/>
            </a:pPr>
            <a:r>
              <a:rPr lang="da-DK" dirty="0" smtClean="0"/>
              <a:t>4 STK. BILLEDER </a:t>
            </a:r>
            <a:r>
              <a:rPr lang="da-DK" dirty="0" smtClean="0"/>
              <a:t>DER SKAL INKLUDERE NOGET MED HIMMEL ELLER MACRO-</a:t>
            </a:r>
          </a:p>
          <a:p>
            <a:pPr marL="742950" lvl="0" indent="-742950" algn="ctr">
              <a:spcBef>
                <a:spcPct val="0"/>
              </a:spcBef>
              <a:defRPr/>
            </a:pPr>
            <a:r>
              <a:rPr lang="da-DK" dirty="0" smtClean="0"/>
              <a:t>TÆNK </a:t>
            </a:r>
            <a:r>
              <a:rPr lang="da-DK" dirty="0" smtClean="0"/>
              <a:t>OVER LYS, SKYGGER, FARVER OG LINIER (KOMPOSITION</a:t>
            </a:r>
            <a:r>
              <a:rPr lang="da-DK" dirty="0" smtClean="0"/>
              <a:t>)</a:t>
            </a:r>
            <a:endParaRPr lang="da-DK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sp>
        <p:nvSpPr>
          <p:cNvPr id="4" name="Rektangel 3"/>
          <p:cNvSpPr/>
          <p:nvPr/>
        </p:nvSpPr>
        <p:spPr>
          <a:xfrm>
            <a:off x="179512" y="764704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ctr">
              <a:lnSpc>
                <a:spcPct val="200000"/>
              </a:lnSpc>
              <a:spcBef>
                <a:spcPct val="0"/>
              </a:spcBef>
              <a:defRPr/>
            </a:pPr>
            <a:r>
              <a:rPr lang="da-DK" sz="4000" b="1" dirty="0" smtClean="0">
                <a:solidFill>
                  <a:schemeClr val="accent3">
                    <a:lumMod val="75000"/>
                  </a:schemeClr>
                </a:solidFill>
              </a:rPr>
              <a:t>LINKS</a:t>
            </a:r>
          </a:p>
          <a:p>
            <a:pPr marL="742950" indent="-742950" algn="ctr">
              <a:lnSpc>
                <a:spcPct val="200000"/>
              </a:lnSpc>
              <a:spcBef>
                <a:spcPct val="0"/>
              </a:spcBef>
              <a:defRPr/>
            </a:pPr>
            <a:r>
              <a:rPr lang="da-DK" sz="1600" dirty="0" smtClean="0">
                <a:hlinkClick r:id="rId2"/>
              </a:rPr>
              <a:t>http://photography.nationalgeographic.com/photography/photographers/?</a:t>
            </a:r>
            <a:r>
              <a:rPr lang="da-DK" sz="1600" dirty="0" smtClean="0">
                <a:hlinkClick r:id="rId2"/>
              </a:rPr>
              <a:t>source=NavPhoGraph</a:t>
            </a:r>
            <a:endParaRPr lang="da-DK" sz="1600" dirty="0" smtClean="0"/>
          </a:p>
          <a:p>
            <a:pPr marL="742950" indent="-742950" algn="ctr">
              <a:lnSpc>
                <a:spcPct val="200000"/>
              </a:lnSpc>
              <a:spcBef>
                <a:spcPct val="0"/>
              </a:spcBef>
              <a:defRPr/>
            </a:pPr>
            <a:r>
              <a:rPr lang="da-DK" sz="1600" dirty="0" smtClean="0">
                <a:hlinkClick r:id="rId3"/>
              </a:rPr>
              <a:t>http</a:t>
            </a:r>
            <a:r>
              <a:rPr lang="da-DK" sz="1600" dirty="0" smtClean="0">
                <a:hlinkClick r:id="rId3"/>
              </a:rPr>
              <a:t>://</a:t>
            </a:r>
            <a:r>
              <a:rPr lang="da-DK" sz="1600" dirty="0" smtClean="0">
                <a:hlinkClick r:id="rId3"/>
              </a:rPr>
              <a:t>www.robertcaputo.com</a:t>
            </a:r>
            <a:endParaRPr lang="da-DK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sp>
        <p:nvSpPr>
          <p:cNvPr id="3" name="Rektangel 2"/>
          <p:cNvSpPr/>
          <p:nvPr/>
        </p:nvSpPr>
        <p:spPr>
          <a:xfrm>
            <a:off x="179512" y="764704"/>
            <a:ext cx="878497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ctr">
              <a:lnSpc>
                <a:spcPct val="200000"/>
              </a:lnSpc>
              <a:spcBef>
                <a:spcPct val="0"/>
              </a:spcBef>
              <a:defRPr/>
            </a:pPr>
            <a:r>
              <a:rPr lang="da-DK" sz="4000" b="1" dirty="0" smtClean="0">
                <a:solidFill>
                  <a:schemeClr val="accent3">
                    <a:lumMod val="75000"/>
                  </a:schemeClr>
                </a:solidFill>
              </a:rPr>
              <a:t>HIMMEL OG MACRO</a:t>
            </a:r>
            <a:endParaRPr lang="da-DK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742950" lvl="0" indent="-742950" algn="ctr">
              <a:spcBef>
                <a:spcPct val="0"/>
              </a:spcBef>
              <a:defRPr/>
            </a:pPr>
            <a:r>
              <a:rPr lang="da-DK" dirty="0" smtClean="0"/>
              <a:t>GENRE : LANDSSKAB</a:t>
            </a:r>
          </a:p>
          <a:p>
            <a:pPr marL="742950" lvl="0" indent="-742950" algn="ctr">
              <a:spcBef>
                <a:spcPct val="0"/>
              </a:spcBef>
              <a:defRPr/>
            </a:pPr>
            <a:endParaRPr lang="da-DK" dirty="0" smtClean="0"/>
          </a:p>
          <a:p>
            <a:pPr marL="742950" lvl="0" indent="-742950" algn="ctr">
              <a:spcBef>
                <a:spcPct val="0"/>
              </a:spcBef>
              <a:defRPr/>
            </a:pPr>
            <a:r>
              <a:rPr lang="da-DK" dirty="0" smtClean="0"/>
              <a:t>ROBERT CUPOTO</a:t>
            </a:r>
          </a:p>
          <a:p>
            <a:pPr marL="742950" lvl="0" indent="-742950" algn="ctr">
              <a:spcBef>
                <a:spcPct val="0"/>
              </a:spcBef>
              <a:defRPr/>
            </a:pPr>
            <a:r>
              <a:rPr lang="en-US" dirty="0" smtClean="0"/>
              <a:t>ROBIN WHALLEY</a:t>
            </a:r>
          </a:p>
          <a:p>
            <a:pPr marL="742950" lvl="0" indent="-742950" algn="ctr">
              <a:spcBef>
                <a:spcPct val="0"/>
              </a:spcBef>
              <a:defRPr/>
            </a:pPr>
            <a:r>
              <a:rPr lang="en-US" dirty="0" smtClean="0"/>
              <a:t>LAURA GILPIN</a:t>
            </a:r>
            <a:endParaRPr lang="da-DK" dirty="0" smtClean="0"/>
          </a:p>
          <a:p>
            <a:pPr marL="742950" lvl="0" indent="-742950" algn="ctr">
              <a:lnSpc>
                <a:spcPct val="200000"/>
              </a:lnSpc>
              <a:spcBef>
                <a:spcPct val="0"/>
              </a:spcBef>
              <a:defRPr/>
            </a:pPr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sp>
        <p:nvSpPr>
          <p:cNvPr id="3" name="Rektangel 2"/>
          <p:cNvSpPr/>
          <p:nvPr/>
        </p:nvSpPr>
        <p:spPr>
          <a:xfrm>
            <a:off x="179512" y="2420888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ctr">
              <a:spcBef>
                <a:spcPct val="0"/>
              </a:spcBef>
              <a:defRPr/>
            </a:pPr>
            <a:r>
              <a:rPr lang="da-DK" dirty="0" smtClean="0"/>
              <a:t>ROBERT CAPUTO</a:t>
            </a:r>
            <a:endParaRPr lang="da-DK" dirty="0" smtClean="0"/>
          </a:p>
          <a:p>
            <a:pPr marL="742950" lvl="0" indent="-742950" algn="ctr">
              <a:lnSpc>
                <a:spcPct val="200000"/>
              </a:lnSpc>
              <a:spcBef>
                <a:spcPct val="0"/>
              </a:spcBef>
              <a:defRPr/>
            </a:pPr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9" name="Billede 8" descr="R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500" y="1285875"/>
            <a:ext cx="5715000" cy="42862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4" name="Billede 3" descr="RC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500" y="1285875"/>
            <a:ext cx="5715000" cy="42862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3" name="Billede 2" descr="RC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301750"/>
            <a:ext cx="6350000" cy="4254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3568" y="6569968"/>
            <a:ext cx="777240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FOF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kreativ foto – Fotograf Diana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Lovring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- 06.09.11-11.10.11</a:t>
            </a:r>
          </a:p>
        </p:txBody>
      </p:sp>
      <p:pic>
        <p:nvPicPr>
          <p:cNvPr id="3" name="Billede 2" descr="modulo14-foto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109787"/>
            <a:ext cx="3810000" cy="2638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357</Words>
  <Application>Microsoft Office PowerPoint</Application>
  <PresentationFormat>Skærmshow (4:3)</PresentationFormat>
  <Paragraphs>57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29</vt:i4>
      </vt:variant>
    </vt:vector>
  </HeadingPairs>
  <TitlesOfParts>
    <vt:vector size="30" baseType="lpstr">
      <vt:lpstr>Kontortema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  <vt:lpstr>Dias nummer 11</vt:lpstr>
      <vt:lpstr>Dias nummer 12</vt:lpstr>
      <vt:lpstr>Dias nummer 13</vt:lpstr>
      <vt:lpstr>Dias nummer 14</vt:lpstr>
      <vt:lpstr>Dias nummer 15</vt:lpstr>
      <vt:lpstr>Dias nummer 16</vt:lpstr>
      <vt:lpstr>Dias nummer 17</vt:lpstr>
      <vt:lpstr>Dias nummer 18</vt:lpstr>
      <vt:lpstr>Dias nummer 19</vt:lpstr>
      <vt:lpstr>Dias nummer 20</vt:lpstr>
      <vt:lpstr>Dias nummer 21</vt:lpstr>
      <vt:lpstr>Dias nummer 22</vt:lpstr>
      <vt:lpstr>Dias nummer 23</vt:lpstr>
      <vt:lpstr>Dias nummer 24</vt:lpstr>
      <vt:lpstr>Dias nummer 25</vt:lpstr>
      <vt:lpstr>Dias nummer 26</vt:lpstr>
      <vt:lpstr>Dias nummer 27</vt:lpstr>
      <vt:lpstr>Dias nummer 28</vt:lpstr>
      <vt:lpstr>Dias nummer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FOF kreativ foto</dc:title>
  <dc:creator>DianaLovring</dc:creator>
  <cp:lastModifiedBy>DianaLovring</cp:lastModifiedBy>
  <cp:revision>117</cp:revision>
  <dcterms:created xsi:type="dcterms:W3CDTF">2011-08-30T16:29:05Z</dcterms:created>
  <dcterms:modified xsi:type="dcterms:W3CDTF">2011-09-19T13:50:10Z</dcterms:modified>
</cp:coreProperties>
</file>