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78" r:id="rId29"/>
    <p:sldId id="287" r:id="rId3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03-09-2011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03-09-2011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03-09-2011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03-09-2011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03-09-2011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03-09-2011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03-09-2011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03-09-2011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03-09-2011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03-09-2011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03-09-2011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AEDE-88DA-479B-B5A5-0FB06C57FC1F}" type="datetimeFigureOut">
              <a:rPr lang="da-DK" smtClean="0"/>
              <a:pPr/>
              <a:t>03-09-2011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1258114063_nature-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536448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043608" y="119675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VELKOMMEN TIL</a:t>
            </a:r>
            <a:br>
              <a:rPr kumimoji="0" lang="da-DK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a-DK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 &amp; KREATIV FOTO</a:t>
            </a:r>
          </a:p>
        </p:txBody>
      </p:sp>
      <p:sp>
        <p:nvSpPr>
          <p:cNvPr id="9" name="Undertitel 2"/>
          <p:cNvSpPr txBox="1">
            <a:spLocks/>
          </p:cNvSpPr>
          <p:nvPr/>
        </p:nvSpPr>
        <p:spPr>
          <a:xfrm>
            <a:off x="4139952" y="4653136"/>
            <a:ext cx="4608512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LANDSKAB OG MENNESKER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lang="da-DK" dirty="0" smtClean="0">
                <a:solidFill>
                  <a:schemeClr val="bg1"/>
                </a:solidFill>
              </a:rPr>
              <a:t>SEP.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11. OKT. 2011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traer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4997580" cy="6362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traer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654050"/>
            <a:ext cx="6985000" cy="5549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edges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2146300"/>
            <a:ext cx="69850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edges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2139950"/>
            <a:ext cx="6985000" cy="2578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edges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2146300"/>
            <a:ext cx="69850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edges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2139950"/>
            <a:ext cx="6985000" cy="2578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edges_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2139950"/>
            <a:ext cx="6985000" cy="2578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edges_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2275557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edges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2146300"/>
            <a:ext cx="69850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edges_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2146300"/>
            <a:ext cx="69850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85800" y="692696"/>
            <a:ext cx="7990656" cy="43204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42950" marR="0" lvl="0" indent="-74295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VELKOMMEN</a:t>
            </a: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2400" b="1" noProof="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ELEVATORTALE</a:t>
            </a: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6 X </a:t>
            </a:r>
            <a:r>
              <a:rPr lang="da-DK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FOTOTIRSDAG</a:t>
            </a:r>
            <a:endParaRPr lang="da-DK" sz="2400" dirty="0" smtClean="0"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r>
              <a:rPr lang="da-DK" sz="2400" b="1" baseline="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DINE</a:t>
            </a:r>
            <a:r>
              <a:rPr lang="da-DK" sz="24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a-DK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FORVENTNINGER</a:t>
            </a:r>
            <a:endParaRPr lang="da-DK" sz="2400" dirty="0" smtClean="0"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r>
              <a:rPr lang="da-DK" sz="2400" b="1" baseline="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a-DK" sz="2400" b="1" baseline="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PRÆSENTATION</a:t>
            </a:r>
            <a:endParaRPr lang="da-DK" sz="2400" baseline="0" dirty="0" smtClean="0"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r>
              <a:rPr kumimoji="0" lang="da-DK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OPGAVE</a:t>
            </a:r>
            <a:endParaRPr kumimoji="0" lang="da-D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edges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2139950"/>
            <a:ext cx="6985000" cy="2578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X_Trees_by_LarsVanDeGo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lars-van-de-goor-commercial-fine-art-landscape-gallery-decorReach-for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198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4755510" cy="628321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commercial-fine-art-gallery-lars-van-de-go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16578-588f0f-320-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905000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LarsvandeGo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tumblr_l9hbu33dXf1qaqs3e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644650"/>
            <a:ext cx="6350000" cy="3568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TRÆER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GENRE : LANDSSKAB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HVORFOR ER VI SÅ BETAGET AF TRÆER?</a:t>
            </a:r>
            <a:br>
              <a:rPr lang="da-DK" dirty="0" smtClean="0"/>
            </a:br>
            <a:r>
              <a:rPr lang="da-DK" dirty="0" smtClean="0"/>
              <a:t>ER DET LET AT TAGE BILLEDER AF TRÆER?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HVILKE STEMNINGER KAN MAN SKABE MED TRÆER?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HVAD SKAL MAN VÆRE OPMÆRKSOM PÅ NÅR MAN FOTOGRAFERE TRÆER?</a:t>
            </a:r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OPGAVE 1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GENRE : LANDSSKAB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UD FRA DE VISTE BILLEDER OG VORES SNAK OM EMNET ”TRÆER”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SKAL I TIL NÆSTE GANG TAGE: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4 STK. BILLEDER MED TRÆER – 4 FORSKELLIGE STEMNINGER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TÆNK OVER LYS, SKYGGER, FARVER OG LINIER (KOMPOSITION)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NÆSTE GANG SNAKKER VI OM BILLEDERNE - HVAD DER VIRKER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OG HVAD DER IKKE VIRKER</a:t>
            </a:r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3568" y="908720"/>
            <a:ext cx="7772400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ELEVATORTALEN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dirty="0" smtClean="0">
                <a:latin typeface="+mj-lt"/>
                <a:ea typeface="+mj-ea"/>
                <a:cs typeface="+mj-cs"/>
              </a:rPr>
              <a:t>NAVN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dirty="0" smtClean="0">
                <a:latin typeface="+mj-lt"/>
                <a:ea typeface="+mj-ea"/>
                <a:cs typeface="+mj-cs"/>
              </a:rPr>
              <a:t>LIDT OM DIG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dirty="0" smtClean="0">
                <a:latin typeface="+mj-lt"/>
                <a:ea typeface="+mj-ea"/>
                <a:cs typeface="+mj-cs"/>
              </a:rPr>
              <a:t>FOTOINTERESSER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4000" dirty="0" smtClean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12 </a:t>
            </a:r>
            <a:r>
              <a:rPr lang="da-DK" sz="4000" b="1" dirty="0">
                <a:solidFill>
                  <a:schemeClr val="accent3">
                    <a:lumMod val="75000"/>
                  </a:schemeClr>
                </a:solidFill>
              </a:rPr>
              <a:t>TIMERS </a:t>
            </a: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FOTOSJOV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sz="1100" b="1" i="1" dirty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sz="1100" b="1" i="1" dirty="0" smtClean="0"/>
              <a:t>MÅLET </a:t>
            </a:r>
            <a:r>
              <a:rPr lang="da-DK" sz="1100" b="1" i="1" dirty="0"/>
              <a:t>MED KURSET </a:t>
            </a:r>
            <a:r>
              <a:rPr lang="da-DK" sz="1100" b="1" i="1" dirty="0" smtClean="0"/>
              <a:t>ER AT I </a:t>
            </a:r>
            <a:r>
              <a:rPr lang="da-DK" sz="1100" b="1" i="1" dirty="0"/>
              <a:t>BLIVER BEDRE TIL AT SPOTTE </a:t>
            </a:r>
            <a:r>
              <a:rPr lang="da-DK" sz="1100" b="1" i="1" dirty="0" smtClean="0"/>
              <a:t>MOTIVET OG 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sz="1100" b="1" i="1" dirty="0" smtClean="0"/>
              <a:t>LÆRER </a:t>
            </a:r>
            <a:r>
              <a:rPr lang="da-DK" sz="1100" b="1" i="1" dirty="0"/>
              <a:t>JERES KAMERA BEDRE AT KENDE I PROCESSEN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da-DK" dirty="0" smtClean="0"/>
              <a:t>GENNEMGANG </a:t>
            </a:r>
            <a:r>
              <a:rPr lang="da-DK" dirty="0"/>
              <a:t>AF JERES </a:t>
            </a:r>
            <a:r>
              <a:rPr lang="da-DK" dirty="0" smtClean="0"/>
              <a:t>BILLEDER</a:t>
            </a:r>
          </a:p>
          <a:p>
            <a:pPr marL="742950" lvl="0" indent="-74295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da-DK" dirty="0" smtClean="0"/>
              <a:t>”</a:t>
            </a:r>
            <a:r>
              <a:rPr lang="da-DK" dirty="0"/>
              <a:t>TEORI” OG FOTOSNAK OM MOTIVVALG, LYS, SKYGGER</a:t>
            </a:r>
            <a:r>
              <a:rPr lang="da-DK" dirty="0" smtClean="0"/>
              <a:t>…</a:t>
            </a:r>
          </a:p>
          <a:p>
            <a:pPr marL="742950" lvl="0" indent="-74295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da-DK" dirty="0" smtClean="0"/>
              <a:t>PRÆSENTATION </a:t>
            </a:r>
            <a:r>
              <a:rPr lang="da-DK" dirty="0"/>
              <a:t>AF FOTOGRAF TIL INSPIRATION OG NÆSTE UGES </a:t>
            </a:r>
            <a:r>
              <a:rPr lang="da-DK" dirty="0" smtClean="0"/>
              <a:t>OPGAVE</a:t>
            </a:r>
          </a:p>
          <a:p>
            <a:pPr marL="742950" lvl="0" indent="-74295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da-DK" dirty="0" smtClean="0"/>
              <a:t>NÆSTE UGES OPGAVE</a:t>
            </a:r>
          </a:p>
          <a:p>
            <a:pPr marL="742950" lvl="0" indent="-74295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da-DK" dirty="0" smtClean="0"/>
              <a:t>FØRSTE 3 GANGE = LANDSKABSFOTOGRAFI</a:t>
            </a:r>
          </a:p>
          <a:p>
            <a:pPr marL="742950" lvl="0" indent="-74295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da-DK" dirty="0" smtClean="0"/>
              <a:t>SIDSTE 3 GANGE = PORTRÆTFOTOGRAFI</a:t>
            </a:r>
            <a:endParaRPr lang="da-D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DINE FORVENTNINGER</a:t>
            </a:r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dirty="0" smtClean="0"/>
              <a:t>UDDELING OG UDFYLDNING AF ARK</a:t>
            </a:r>
            <a:endParaRPr lang="da-D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TRÆER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GENRE : LANDSSKAB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JOAKIM ESKILDSEN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”TRÆER” &amp; ”EDGES”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LARS VAN DEGOOR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BILLEDER AF TRÆER</a:t>
            </a:r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traer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704850"/>
            <a:ext cx="6985000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traer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647700"/>
            <a:ext cx="6985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traer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685800"/>
            <a:ext cx="69850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445</Words>
  <Application>Microsoft Office PowerPoint</Application>
  <PresentationFormat>Skærmshow (4:3)</PresentationFormat>
  <Paragraphs>84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29</vt:i4>
      </vt:variant>
    </vt:vector>
  </HeadingPairs>
  <TitlesOfParts>
    <vt:vector size="30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FOF kreativ foto</dc:title>
  <dc:creator>DianaLovring</dc:creator>
  <cp:lastModifiedBy>Diana</cp:lastModifiedBy>
  <cp:revision>55</cp:revision>
  <dcterms:created xsi:type="dcterms:W3CDTF">2011-08-30T16:29:05Z</dcterms:created>
  <dcterms:modified xsi:type="dcterms:W3CDTF">2011-09-03T10:58:07Z</dcterms:modified>
</cp:coreProperties>
</file>